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slideLayouts/slideLayout20.xml" ContentType="application/vnd.openxmlformats-officedocument.presentationml.slideLayout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customXml/itemProps6.xml" ContentType="application/vnd.openxmlformats-officedocument.customXmlPropertie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slideLayouts/slideLayout23.xml" ContentType="application/vnd.openxmlformats-officedocument.presentationml.slideLayout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slideLayouts/slideLayout21.xml" ContentType="application/vnd.openxmlformats-officedocument.presentationml.slideLayout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customXml/itemProps5.xml" ContentType="application/vnd.openxmlformats-officedocument.customXmlPropertie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7"/>
    <p:sldMasterId id="2147483677" r:id="rId8"/>
  </p:sldMasterIdLst>
  <p:notesMasterIdLst>
    <p:notesMasterId r:id="rId20"/>
  </p:notesMasterIdLst>
  <p:sldIdLst>
    <p:sldId id="267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E39B02A5-1364-43D1-A545-4D907346E0C0}">
          <p14:sldIdLst>
            <p14:sldId id="267"/>
          </p14:sldIdLst>
        </p14:section>
        <p14:section name="Apostrophes Presentation" id="{BD9AA5F6-BA1A-4525-A869-356FD04BC748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941" autoAdjust="0"/>
  </p:normalViewPr>
  <p:slideViewPr>
    <p:cSldViewPr>
      <p:cViewPr varScale="1">
        <p:scale>
          <a:sx n="54" d="100"/>
          <a:sy n="54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2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FA299-4B78-4AF1-8E89-90755E387E3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2477F-1F56-4470-8D8D-8AC351EFC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436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2D496-DDBD-430F-A239-81B346E3BA1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2477F-1F56-4470-8D8D-8AC351EFCD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520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2477F-1F56-4470-8D8D-8AC351EFCD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2002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.xml"/><Relationship Id="rId7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customXml" Target="../../customXml/item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.xml"/><Relationship Id="rId4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6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customXml" Target="../../customXml/item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0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customXml" Target="../../customXml/item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4.xml"/><Relationship Id="rId7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customXml" Target="../../customXml/item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customXml" Target="../../customXml/item4.xml"/><Relationship Id="rId6" Type="http://schemas.openxmlformats.org/officeDocument/2006/relationships/tags" Target="../tags/tag21.xml"/><Relationship Id="rId11" Type="http://schemas.openxmlformats.org/officeDocument/2006/relationships/image" Target="../media/image5.png"/><Relationship Id="rId5" Type="http://schemas.openxmlformats.org/officeDocument/2006/relationships/tags" Target="../tags/tag20.xml"/><Relationship Id="rId10" Type="http://schemas.openxmlformats.org/officeDocument/2006/relationships/image" Target="../media/image4.png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4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Yes</a:t>
            </a:r>
            <a:endParaRPr lang="en-US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No</a:t>
            </a:r>
            <a:endParaRPr lang="en-US" sz="3200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2509207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Yes</a:t>
            </a:r>
            <a:endParaRPr lang="en-US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No</a:t>
            </a:r>
            <a:endParaRPr lang="en-US" sz="3200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580116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1 - Yes/N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>
            <p:custDataLst>
              <p:tags r:id="rId2"/>
            </p:custDataLst>
          </p:nvPr>
        </p:nvSpPr>
        <p:spPr>
          <a:xfrm>
            <a:off x="1371600" y="1901722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Yes</a:t>
            </a:r>
            <a:endParaRPr lang="en-US" sz="3200"/>
          </a:p>
        </p:txBody>
      </p:sp>
      <p:sp>
        <p:nvSpPr>
          <p:cNvPr id="8" name="TextBox 7"/>
          <p:cNvSpPr txBox="1"/>
          <p:nvPr userDrawn="1">
            <p:custDataLst>
              <p:tags r:id="rId3"/>
            </p:custDataLst>
          </p:nvPr>
        </p:nvSpPr>
        <p:spPr>
          <a:xfrm>
            <a:off x="1371600" y="3540784"/>
            <a:ext cx="7388352" cy="1522476"/>
          </a:xfrm>
          <a:prstGeom prst="rect">
            <a:avLst/>
          </a:prstGeom>
          <a:noFill/>
        </p:spPr>
        <p:txBody>
          <a:bodyPr vert="horz" rtlCol="0" anchor="ctr">
            <a:noAutofit/>
          </a:bodyPr>
          <a:lstStyle/>
          <a:p>
            <a:pPr marL="0" algn="l" defTabSz="914400" rtl="0" eaLnBrk="1" latinLnBrk="0" hangingPunct="1">
              <a:buNone/>
            </a:pPr>
            <a:r>
              <a:rPr lang="en-US" sz="3200" smtClean="0"/>
              <a:t>No</a:t>
            </a:r>
            <a:endParaRPr lang="en-US" sz="3200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2007839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2 - 2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901723"/>
            <a:ext cx="7388352" cy="1522476"/>
          </a:xfrm>
          <a:prstGeom prst="rect">
            <a:avLst/>
          </a:prstGeom>
        </p:spPr>
        <p:txBody>
          <a:bodyPr vert="horz" wrap="square" lIns="90877" tIns="43391" rIns="90877" bIns="43391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540785"/>
            <a:ext cx="7388352" cy="1522476"/>
          </a:xfrm>
          <a:prstGeom prst="rect">
            <a:avLst/>
          </a:prstGeom>
        </p:spPr>
        <p:txBody>
          <a:bodyPr vert="horz" wrap="square" lIns="90877" tIns="43391" rIns="90877" bIns="43391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2774053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use Mischief 3 - 3 Choice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759181"/>
          </a:xfrm>
        </p:spPr>
        <p:txBody>
          <a:bodyPr vert="horz" wrap="square" anchor="ctr" anchorCtr="1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  <p:custDataLst>
              <p:tags r:id="rId2"/>
            </p:custDataLst>
          </p:nvPr>
        </p:nvSpPr>
        <p:spPr>
          <a:xfrm>
            <a:off x="1371600" y="1673352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  <p:custDataLst>
              <p:tags r:id="rId3"/>
            </p:custDataLst>
          </p:nvPr>
        </p:nvSpPr>
        <p:spPr>
          <a:xfrm>
            <a:off x="1371600" y="300586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</p:spPr>
        <p:txBody>
          <a:bodyPr vert="horz" wrap="square" lIns="90877" tIns="34654" rIns="90877" bIns="34654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sz="3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0" name="Picture 9"/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1852689"/>
            <a:ext cx="857250" cy="8572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 userDrawn="1">
            <p:custDataLst>
              <p:tags r:id="rId7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4517707"/>
            <a:ext cx="857250" cy="857250"/>
          </a:xfrm>
          <a:prstGeom prst="rect">
            <a:avLst/>
          </a:prstGeom>
        </p:spPr>
      </p:pic>
    </p:spTree>
    <p:custDataLst>
      <p:custData r:id="rId1"/>
    </p:custDataLst>
    <p:extLst>
      <p:ext uri="{BB962C8B-B14F-4D97-AF65-F5344CB8AC3E}">
        <p14:creationId xmlns:p14="http://schemas.microsoft.com/office/powerpoint/2010/main" xmlns="" val="2402017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843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040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03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767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112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953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0028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3478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37572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7762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86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4B945A-E411-4185-9927-AB5A5AB9BA6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A85ED-825E-48DF-8B5D-5AE23B385F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hyperlink" Target="http://www.microsoft.com/mousemischief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v-nimojg\Desktop\Mouse3506_300dp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304800"/>
            <a:ext cx="3505200" cy="2057400"/>
          </a:xfrm>
          <a:prstGeom prst="rect">
            <a:avLst/>
          </a:prstGeom>
          <a:noFill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5854" y="5105400"/>
            <a:ext cx="4660546" cy="1038097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prstDash val="solid"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302161" y="6504801"/>
            <a:ext cx="8841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The 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Microsoft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®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Mouse Mischief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™</a:t>
            </a: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add-in works with 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Microsoft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®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PowerPoint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®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2010</a:t>
            </a: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or 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Microsoft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®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Office PowerPoint</a:t>
            </a:r>
            <a:r>
              <a:rPr lang="en-US" sz="1200" b="1" baseline="300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®</a:t>
            </a:r>
            <a:r>
              <a:rPr lang="en-US" sz="1200" b="1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 2007</a:t>
            </a: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  <a:latin typeface="Segoe UI Light" pitchFamily="34" charset="0"/>
                <a:ea typeface="Segoe UI" pitchFamily="34" charset="0"/>
                <a:cs typeface="Segoe UI" pitchFamily="34" charset="0"/>
              </a:rPr>
              <a:t>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8896" y="323029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Download and install the Mouse Mischief add-in. Copy and paste</a:t>
            </a:r>
            <a:r>
              <a:rPr lang="en-US" sz="140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  <a:hlinkClick r:id="rId5"/>
              </a:rPr>
              <a:t>www.microsoft.com/mousemischief</a:t>
            </a:r>
            <a:r>
              <a:rPr lang="en-US" sz="1400" dirty="0" smtClean="0">
                <a:solidFill>
                  <a:srgbClr val="FFFF0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into your browser window to visit the site.</a:t>
            </a:r>
          </a:p>
        </p:txBody>
      </p:sp>
      <p:sp>
        <p:nvSpPr>
          <p:cNvPr id="9" name="Rectangle 8"/>
          <p:cNvSpPr/>
          <p:nvPr/>
        </p:nvSpPr>
        <p:spPr>
          <a:xfrm>
            <a:off x="110704" y="1066800"/>
            <a:ext cx="528953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This presentation requires Microsoft Mouse Mischief. </a:t>
            </a:r>
          </a:p>
          <a:p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Mouse Mischief lets students use computer mice to answer questions and participate in activities teachers create in PowerPoint presentations.</a:t>
            </a:r>
            <a:endParaRPr lang="en-US" sz="1400" dirty="0" smtClean="0">
              <a:solidFill>
                <a:prstClr val="white">
                  <a:lumMod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To learn more, visit </a:t>
            </a: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  <a:hlinkClick r:id="rId5"/>
              </a:rPr>
              <a:t>www.microsoft.com/mousemischief</a:t>
            </a: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lang="en-US" sz="1400" dirty="0">
              <a:solidFill>
                <a:prstClr val="white">
                  <a:lumMod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-3415" y="63246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6792431" y="5210184"/>
            <a:ext cx="2108252" cy="918876"/>
            <a:chOff x="7202167" y="3788205"/>
            <a:chExt cx="1834253" cy="771669"/>
          </a:xfrm>
        </p:grpSpPr>
        <p:sp>
          <p:nvSpPr>
            <p:cNvPr id="16" name="Oval 15"/>
            <p:cNvSpPr/>
            <p:nvPr/>
          </p:nvSpPr>
          <p:spPr>
            <a:xfrm>
              <a:off x="8350412" y="3788205"/>
              <a:ext cx="686008" cy="311734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7202167" y="4004997"/>
              <a:ext cx="497105" cy="554877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246002" y="2514600"/>
            <a:ext cx="6743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white">
                    <a:lumMod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</a:t>
            </a:r>
            <a:r>
              <a:rPr lang="en-US" sz="2400" dirty="0" smtClean="0">
                <a:solidFill>
                  <a:prstClr val="white">
                    <a:lumMod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Mouse Mischief</a:t>
            </a:r>
            <a:endParaRPr lang="en-US" sz="2400" dirty="0">
              <a:solidFill>
                <a:prstClr val="white">
                  <a:lumMod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04639" y="302319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Download </a:t>
            </a:r>
            <a:r>
              <a:rPr lang="en-US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and </a:t>
            </a:r>
            <a:r>
              <a:rPr lang="en-US" sz="16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Install </a:t>
            </a:r>
            <a:endParaRPr lang="en-US" sz="1600" b="1" dirty="0">
              <a:solidFill>
                <a:prstClr val="white">
                  <a:lumMod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639" y="3852886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Restart </a:t>
            </a:r>
            <a:r>
              <a:rPr lang="en-US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PowerPoint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04639" y="4498112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Create</a:t>
            </a:r>
            <a:endParaRPr lang="en-US" sz="1600" b="1" dirty="0">
              <a:solidFill>
                <a:prstClr val="black">
                  <a:lumMod val="50000"/>
                  <a:lumOff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7740" y="5117258"/>
            <a:ext cx="35438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Play Slide Show</a:t>
            </a:r>
            <a:endParaRPr lang="en-US" sz="1600" b="1" dirty="0">
              <a:solidFill>
                <a:prstClr val="black">
                  <a:lumMod val="50000"/>
                  <a:lumOff val="50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489207" y="5330373"/>
            <a:ext cx="39303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To play a multiple-mouse slide show (such as this file), click the </a:t>
            </a:r>
            <a:r>
              <a:rPr lang="en-US" sz="1400" dirty="0" smtClean="0">
                <a:solidFill>
                  <a:srgbClr val="F7964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Play Slide Show </a:t>
            </a: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button.  </a:t>
            </a: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507522" y="4078666"/>
            <a:ext cx="7620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After installation is complete, restart PowerPoint.  </a:t>
            </a: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498896" y="4702625"/>
            <a:ext cx="72735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Use the Mouse Mischief features on the </a:t>
            </a:r>
            <a:r>
              <a:rPr lang="en-US" sz="1400" dirty="0" smtClean="0">
                <a:solidFill>
                  <a:srgbClr val="F7964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Multiple-Mouse </a:t>
            </a: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tab.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2362200"/>
            <a:ext cx="9144000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en-US" sz="2200" b="1" u="sng" dirty="0" smtClean="0">
                <a:solidFill>
                  <a:prstClr val="white"/>
                </a:solidFill>
                <a:cs typeface="Arial" pitchFamily="34" charset="0"/>
              </a:rPr>
              <a:t>READ THIS SLIDE FIRST</a:t>
            </a:r>
            <a:r>
              <a:rPr lang="en-US" sz="2200" b="1" dirty="0" smtClean="0">
                <a:solidFill>
                  <a:prstClr val="white"/>
                </a:solidFill>
                <a:cs typeface="Arial" pitchFamily="34" charset="0"/>
              </a:rPr>
              <a:t> </a:t>
            </a:r>
            <a:r>
              <a:rPr lang="en-US" sz="1400" i="1" dirty="0">
                <a:solidFill>
                  <a:prstClr val="white"/>
                </a:solidFill>
                <a:cs typeface="Arial" pitchFamily="34" charset="0"/>
              </a:rPr>
              <a:t>(This is a hidden slide and will not appear in the slide show</a:t>
            </a:r>
            <a:r>
              <a:rPr lang="en-US" sz="1400" i="1" dirty="0" smtClean="0">
                <a:solidFill>
                  <a:prstClr val="white"/>
                </a:solidFill>
                <a:cs typeface="Arial" pitchFamily="34" charset="0"/>
              </a:rPr>
              <a:t>)</a:t>
            </a:r>
            <a:endParaRPr lang="en-US" sz="1400" i="1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5668" y="2982433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1</a:t>
            </a:r>
            <a:endParaRPr lang="en-US" sz="3200" dirty="0">
              <a:solidFill>
                <a:prstClr val="black">
                  <a:lumMod val="50000"/>
                  <a:lumOff val="50000"/>
                </a:prstClr>
              </a:solidFill>
              <a:latin typeface="Segoe UI Semi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668" y="380505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2</a:t>
            </a:r>
            <a:endParaRPr lang="en-US" sz="3200" dirty="0">
              <a:solidFill>
                <a:prstClr val="black">
                  <a:lumMod val="50000"/>
                  <a:lumOff val="50000"/>
                </a:prstClr>
              </a:solidFill>
              <a:latin typeface="Segoe UI Semi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668" y="4455580"/>
            <a:ext cx="4600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3</a:t>
            </a:r>
            <a:endParaRPr lang="en-US" sz="3200" dirty="0">
              <a:solidFill>
                <a:prstClr val="black">
                  <a:lumMod val="50000"/>
                  <a:lumOff val="50000"/>
                </a:prstClr>
              </a:solidFill>
              <a:latin typeface="Segoe UI Semibold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8770" y="5074725"/>
            <a:ext cx="478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 UI Semibold" pitchFamily="34" charset="0"/>
                <a:ea typeface="Segoe UI" pitchFamily="34" charset="0"/>
                <a:cs typeface="Segoe UI" pitchFamily="34" charset="0"/>
              </a:rPr>
              <a:t>4</a:t>
            </a:r>
            <a:endParaRPr lang="en-US" sz="3200" dirty="0">
              <a:solidFill>
                <a:prstClr val="black">
                  <a:lumMod val="50000"/>
                  <a:lumOff val="50000"/>
                </a:prstClr>
              </a:solidFill>
              <a:latin typeface="Segoe UI Semibold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-25177" y="3868831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-25177" y="3039159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-25177" y="4522916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-25177" y="5151755"/>
            <a:ext cx="72729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8" name="Picture 2" descr="C:\Users\a-padono\Documents\Mouse Mischief\UI Assets\Launcher Assets\MouseMischiefLogo_Launch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706" y="685801"/>
            <a:ext cx="5191536" cy="37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2174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/>
          <p:cNvSpPr txBox="1">
            <a:spLocks/>
          </p:cNvSpPr>
          <p:nvPr/>
        </p:nvSpPr>
        <p:spPr>
          <a:xfrm>
            <a:off x="155448" y="116586"/>
            <a:ext cx="8458200" cy="759181"/>
          </a:xfrm>
          <a:prstGeom prst="rect">
            <a:avLst/>
          </a:prstGeom>
        </p:spPr>
        <p:txBody>
          <a:bodyPr vert="horz" wrap="square" anchor="ctr" anchorCtr="1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cap="all" dirty="0" smtClean="0">
                <a:effectLst>
                  <a:reflection stA="48000" endPos="55000" dir="5400000" sy="-100000" algn="bl" rotWithShape="0"/>
                </a:effectLst>
                <a:latin typeface="+mj-lt"/>
              </a:rPr>
              <a:t>The following are sedimentary rocks</a:t>
            </a:r>
            <a:endParaRPr lang="en-US" sz="3600" cap="all" dirty="0">
              <a:effectLst>
                <a:reflection stA="48000" endPos="55000" dir="5400000" sy="-100000" algn="bl" rotWithShape="0"/>
              </a:effectLst>
              <a:latin typeface="+mj-lt"/>
            </a:endParaRPr>
          </a:p>
        </p:txBody>
      </p:sp>
      <p:sp>
        <p:nvSpPr>
          <p:cNvPr id="9" name="Content Placeholder 6"/>
          <p:cNvSpPr>
            <a:spLocks noGrp="1"/>
          </p:cNvSpPr>
          <p:nvPr>
            <p:ph idx="11"/>
          </p:nvPr>
        </p:nvSpPr>
        <p:spPr>
          <a:xfrm>
            <a:off x="1371600" y="1901723"/>
            <a:ext cx="7388352" cy="1522476"/>
          </a:xfrm>
        </p:spPr>
        <p:txBody>
          <a:bodyPr/>
          <a:lstStyle/>
          <a:p>
            <a:r>
              <a:rPr lang="en-US" dirty="0" smtClean="0"/>
              <a:t>Limestone, Dolomite, and Sandstone</a:t>
            </a:r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2"/>
          </p:nvPr>
        </p:nvSpPr>
        <p:spPr>
          <a:xfrm>
            <a:off x="1371600" y="3540785"/>
            <a:ext cx="7388352" cy="1522476"/>
          </a:xfrm>
        </p:spPr>
        <p:txBody>
          <a:bodyPr/>
          <a:lstStyle/>
          <a:p>
            <a:r>
              <a:rPr lang="en-US" dirty="0" smtClean="0"/>
              <a:t>Limestone, Anthracite Coal, and Granite</a:t>
            </a:r>
            <a:endParaRPr lang="en-US" dirty="0"/>
          </a:p>
        </p:txBody>
      </p:sp>
      <p:pic>
        <p:nvPicPr>
          <p:cNvPr id="12" name="Picture 11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7810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 txBox="1">
            <a:spLocks/>
          </p:cNvSpPr>
          <p:nvPr/>
        </p:nvSpPr>
        <p:spPr>
          <a:xfrm>
            <a:off x="155448" y="116586"/>
            <a:ext cx="8458200" cy="1026414"/>
          </a:xfrm>
          <a:prstGeom prst="rect">
            <a:avLst/>
          </a:prstGeom>
        </p:spPr>
        <p:txBody>
          <a:bodyPr vert="horz" wrap="square" anchor="ctr" anchorCtr="1">
            <a:normAutofit fontScale="92500"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cap="all" dirty="0" smtClean="0">
                <a:effectLst>
                  <a:reflection stA="48000" endPos="55000" dir="5400000" sy="-100000" algn="bl" rotWithShape="0"/>
                </a:effectLst>
                <a:latin typeface="+mj-lt"/>
              </a:rPr>
              <a:t>Granite is an igneous rock made from which of the below:</a:t>
            </a:r>
            <a:endParaRPr lang="en-US" sz="3600" cap="all" dirty="0">
              <a:effectLst>
                <a:reflection stA="48000" endPos="55000" dir="5400000" sy="-100000" algn="bl" rotWithShape="0"/>
              </a:effectLst>
              <a:latin typeface="+mj-lt"/>
            </a:endParaRPr>
          </a:p>
        </p:txBody>
      </p:sp>
      <p:sp>
        <p:nvSpPr>
          <p:cNvPr id="11" name="Content Placeholder 7"/>
          <p:cNvSpPr>
            <a:spLocks noGrp="1"/>
          </p:cNvSpPr>
          <p:nvPr>
            <p:ph idx="11"/>
          </p:nvPr>
        </p:nvSpPr>
        <p:spPr>
          <a:xfrm>
            <a:off x="1371600" y="1673352"/>
            <a:ext cx="7388352" cy="1215923"/>
          </a:xfrm>
        </p:spPr>
        <p:txBody>
          <a:bodyPr/>
          <a:lstStyle/>
          <a:p>
            <a:r>
              <a:rPr lang="en-US" dirty="0" smtClean="0"/>
              <a:t>Deposits of minerals</a:t>
            </a:r>
            <a:endParaRPr lang="en-US" dirty="0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2"/>
          </p:nvPr>
        </p:nvSpPr>
        <p:spPr>
          <a:xfrm>
            <a:off x="1371600" y="3005861"/>
            <a:ext cx="7388352" cy="1215923"/>
          </a:xfrm>
        </p:spPr>
        <p:txBody>
          <a:bodyPr/>
          <a:lstStyle/>
          <a:p>
            <a:r>
              <a:rPr lang="en-US" dirty="0" smtClean="0"/>
              <a:t>Melted quartz and mica</a:t>
            </a:r>
            <a:endParaRPr lang="en-US" dirty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4338371"/>
            <a:ext cx="7388352" cy="1215923"/>
          </a:xfrm>
        </p:spPr>
        <p:txBody>
          <a:bodyPr/>
          <a:lstStyle/>
          <a:p>
            <a:r>
              <a:rPr lang="en-US" dirty="0" smtClean="0"/>
              <a:t>Peat</a:t>
            </a:r>
            <a:endParaRPr lang="en-US" dirty="0"/>
          </a:p>
        </p:txBody>
      </p:sp>
      <p:pic>
        <p:nvPicPr>
          <p:cNvPr id="15" name="Picture 1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1851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6305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Rock Out on rocks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Earth Materials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5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/>
          <a:lstStyle/>
          <a:p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Sedimentary</a:t>
            </a:r>
          </a:p>
          <a:p>
            <a:pPr lvl="1"/>
            <a:r>
              <a:rPr lang="en-US" dirty="0" smtClean="0">
                <a:latin typeface="+mj-lt"/>
              </a:rPr>
              <a:t>Rocks that have formed from the remains of deposits and combined with particles of water</a:t>
            </a:r>
            <a:endParaRPr lang="en-US" i="1" dirty="0" smtClean="0">
              <a:latin typeface="+mj-lt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Igneous</a:t>
            </a:r>
          </a:p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Rocks that have formed from melted lava from the center of the Earth</a:t>
            </a:r>
            <a:endParaRPr lang="en-US" i="1" dirty="0">
              <a:latin typeface="+mj-lt"/>
              <a:ea typeface="Tahoma" pitchFamily="34" charset="0"/>
              <a:cs typeface="Tahoma" pitchFamily="34" charset="0"/>
            </a:endParaRPr>
          </a:p>
          <a:p>
            <a:r>
              <a:rPr lang="en-US" b="1" dirty="0" smtClean="0">
                <a:ea typeface="Tahoma" pitchFamily="34" charset="0"/>
                <a:cs typeface="Tahoma" pitchFamily="34" charset="0"/>
                <a:sym typeface="Wingdings" pitchFamily="2" charset="2"/>
              </a:rPr>
              <a:t>Metamorphic</a:t>
            </a:r>
          </a:p>
          <a:p>
            <a:pPr lvl="1"/>
            <a:r>
              <a:rPr lang="en-US" b="1" dirty="0" smtClean="0">
                <a:ea typeface="Tahoma" pitchFamily="34" charset="0"/>
                <a:cs typeface="Tahoma" pitchFamily="34" charset="0"/>
                <a:sym typeface="Wingdings" pitchFamily="2" charset="2"/>
              </a:rPr>
              <a:t>Rocks that have been transformed from great pressure and/or heat</a:t>
            </a:r>
            <a:endParaRPr lang="en-US" b="1" dirty="0" smtClean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285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sedimentary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Dolomite – made from remains of snails, clams, and corals – main mineral is dolomite</a:t>
            </a:r>
          </a:p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Limestone – made from remains of snails, clams, and corals – main mineral is calcite</a:t>
            </a:r>
          </a:p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Sandstone – made from sediments of minerals</a:t>
            </a:r>
          </a:p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Shale – made from mud and clay</a:t>
            </a:r>
            <a:endParaRPr lang="en-US" i="1" dirty="0"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6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igneous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Granite – made from melted quartz and mica</a:t>
            </a:r>
          </a:p>
          <a:p>
            <a:pPr lvl="1"/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Pumice – made from the bubbly “froth” of melted lava</a:t>
            </a:r>
          </a:p>
          <a:p>
            <a:pPr lvl="1"/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Obsidian – made from lava that cools very quickly so that it looks like glass</a:t>
            </a:r>
            <a:endParaRPr lang="en-US" dirty="0">
              <a:latin typeface="+mj-lt"/>
              <a:ea typeface="Tahoma" pitchFamily="34" charset="0"/>
              <a:cs typeface="Tahoma" pitchFamily="34" charset="0"/>
            </a:endParaRPr>
          </a:p>
          <a:p>
            <a:pPr lvl="1"/>
            <a:endParaRPr lang="en-US" i="1" dirty="0">
              <a:latin typeface="+mj-lt"/>
              <a:ea typeface="Tahoma" pitchFamily="34" charset="0"/>
              <a:cs typeface="Tahoma" pitchFamily="34" charset="0"/>
            </a:endParaRPr>
          </a:p>
          <a:p>
            <a:endParaRPr lang="en-US" i="1" dirty="0"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71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metamorphic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j-lt"/>
                <a:ea typeface="Tahoma" pitchFamily="34" charset="0"/>
                <a:cs typeface="Tahoma" pitchFamily="34" charset="0"/>
              </a:rPr>
              <a:t>Anthracite Coal –made from Peat</a:t>
            </a:r>
          </a:p>
          <a:p>
            <a:pPr lvl="1"/>
            <a:r>
              <a:rPr lang="en-US" i="1" dirty="0" smtClean="0">
                <a:latin typeface="+mj-lt"/>
                <a:ea typeface="Tahoma" pitchFamily="34" charset="0"/>
                <a:cs typeface="Tahoma" pitchFamily="34" charset="0"/>
              </a:rPr>
              <a:t>Marble – made from Limestone</a:t>
            </a:r>
          </a:p>
          <a:p>
            <a:pPr marL="0" indent="0">
              <a:buNone/>
            </a:pPr>
            <a:endParaRPr lang="en-US" i="1" dirty="0"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131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55448" y="156975"/>
            <a:ext cx="8458200" cy="759181"/>
          </a:xfrm>
          <a:prstGeom prst="rect">
            <a:avLst/>
          </a:prstGeom>
        </p:spPr>
        <p:txBody>
          <a:bodyPr vert="horz" wrap="square" anchor="ctr" anchorCtr="1">
            <a:normAutofit fontScale="70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cap="all" dirty="0" smtClean="0">
                <a:effectLst>
                  <a:reflection stA="48000" endPos="55000" dir="5400000" sy="-100000" algn="bl" rotWithShape="0"/>
                </a:effectLst>
                <a:latin typeface="+mj-lt"/>
              </a:rPr>
              <a:t>Sedimentary rocks are made from other rocks</a:t>
            </a:r>
            <a:endParaRPr lang="en-US" sz="3600" cap="all" dirty="0">
              <a:effectLst>
                <a:reflection stA="48000" endPos="55000" dir="5400000" sy="-100000" algn="bl" rotWithShape="0"/>
              </a:effectLst>
              <a:latin typeface="+mj-lt"/>
            </a:endParaRPr>
          </a:p>
        </p:txBody>
      </p:sp>
      <p:pic>
        <p:nvPicPr>
          <p:cNvPr id="7" name="Picture 6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3873398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57040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55448" y="116586"/>
            <a:ext cx="8833104" cy="1026414"/>
          </a:xfrm>
        </p:spPr>
        <p:txBody>
          <a:bodyPr>
            <a:noAutofit/>
          </a:bodyPr>
          <a:lstStyle/>
          <a:p>
            <a:r>
              <a:rPr lang="en-US" sz="3600" cap="all" dirty="0" smtClean="0">
                <a:effectLst>
                  <a:reflection stA="48000" endPos="55000" dir="5400000" sy="-100000" algn="bl" rotWithShape="0"/>
                </a:effectLst>
                <a:latin typeface="+mj-lt"/>
              </a:rPr>
              <a:t>Metamorphic rocks are rocks that have been changed by great heat </a:t>
            </a:r>
            <a:endParaRPr lang="en-US" sz="3600" cap="all" dirty="0">
              <a:effectLst>
                <a:reflection stA="48000" endPos="55000" dir="5400000" sy="-100000" algn="bl" rotWithShape="0"/>
              </a:effectLst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40271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sz="3600" cap="all" dirty="0" smtClean="0">
                <a:effectLst>
                  <a:reflection stA="48000" endPos="55000" dir="5400000" sy="-100000" algn="bl" rotWithShape="0"/>
                </a:effectLst>
                <a:latin typeface="+mj-lt"/>
              </a:rPr>
              <a:t>Marble is a metamorphic rock </a:t>
            </a:r>
            <a:endParaRPr lang="en-US" sz="3600" cap="all" dirty="0">
              <a:effectLst>
                <a:reflection stA="48000" endPos="55000" dir="5400000" sy="-100000" algn="bl" rotWithShape="0"/>
              </a:effectLst>
              <a:latin typeface="+mj-lt"/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48" y="2234336"/>
            <a:ext cx="857250" cy="857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1569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2"/>
  <p:tag name="CORRECTANSW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OICESCOUNT" val="3"/>
  <p:tag name="CORRECTANSW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Indicato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Button"/>
  <p:tag name="ANSWERBUTTONINDEX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AnswerPlaceholder"/>
  <p:tag name="PLACEHOLDERINDEX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useMischief_Apostrophes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Layout>
  <Type>YesNo</Type>
  <ChoicesCount>2</ChoicesCount>
  <Orientation>Left</Orientation>
</Layout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Layout>
  <Type>YesNo</Type>
  <ChoicesCount>2</ChoicesCount>
  <Orientation>Left</Orientation>
</Layout>
</file>

<file path=customXml/item4.xml><?xml version="1.0" encoding="utf-8"?>
<Layout>
  <Type>MultipleChoice</Type>
  <ChoicesCount>3</ChoicesCount>
  <Orientation>Left</Orientation>
</Layout>
</file>

<file path=customXml/item5.xml><?xml version="1.0" encoding="utf-8"?>
<Layout>
  <Type>MultipleChoice</Type>
  <ChoicesCount>2</ChoicesCount>
  <Orientation>Left</Orientation>
</Layout>
</file>

<file path=customXml/item6.xml><?xml version="1.0" encoding="utf-8"?>
<Layout>
  <Type>YesNo</Type>
  <ChoicesCount>2</ChoicesCount>
  <Orientation>Left</Orientation>
</Layout>
</file>

<file path=customXml/itemProps1.xml><?xml version="1.0" encoding="utf-8"?>
<ds:datastoreItem xmlns:ds="http://schemas.openxmlformats.org/officeDocument/2006/customXml" ds:itemID="{E64A332A-409B-434F-AA22-3D4FC83482A7}">
  <ds:schemaRefs/>
</ds:datastoreItem>
</file>

<file path=customXml/itemProps2.xml><?xml version="1.0" encoding="utf-8"?>
<ds:datastoreItem xmlns:ds="http://schemas.openxmlformats.org/officeDocument/2006/customXml" ds:itemID="{74E3892F-78D4-4F44-A0B1-3C71384C3D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BA29DB-4435-4C97-AF3C-DBD192FCDD58}">
  <ds:schemaRefs/>
</ds:datastoreItem>
</file>

<file path=customXml/itemProps4.xml><?xml version="1.0" encoding="utf-8"?>
<ds:datastoreItem xmlns:ds="http://schemas.openxmlformats.org/officeDocument/2006/customXml" ds:itemID="{7249B933-E833-47CD-A408-86DB9960ACEE}">
  <ds:schemaRefs/>
</ds:datastoreItem>
</file>

<file path=customXml/itemProps5.xml><?xml version="1.0" encoding="utf-8"?>
<ds:datastoreItem xmlns:ds="http://schemas.openxmlformats.org/officeDocument/2006/customXml" ds:itemID="{9D80137F-3CC3-4EA5-9349-1DF1B6547C5E}">
  <ds:schemaRefs/>
</ds:datastoreItem>
</file>

<file path=customXml/itemProps6.xml><?xml version="1.0" encoding="utf-8"?>
<ds:datastoreItem xmlns:ds="http://schemas.openxmlformats.org/officeDocument/2006/customXml" ds:itemID="{5168C815-E42A-47D2-A3C7-1196ED154A60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MouseMischief_Apostrophes</Template>
  <TotalTime>0</TotalTime>
  <Words>370</Words>
  <Application>Microsoft Office PowerPoint</Application>
  <PresentationFormat>On-screen Show (4:3)</PresentationFormat>
  <Paragraphs>52</Paragraphs>
  <Slides>11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MouseMischief_Apostrophes</vt:lpstr>
      <vt:lpstr>Office Theme</vt:lpstr>
      <vt:lpstr>Slide 1</vt:lpstr>
      <vt:lpstr>Rock Out on rocks</vt:lpstr>
      <vt:lpstr>Types of rocks</vt:lpstr>
      <vt:lpstr>Examples of sedimentary rocks</vt:lpstr>
      <vt:lpstr>Examples of igneous rocks</vt:lpstr>
      <vt:lpstr>Examples of metamorphic rocks</vt:lpstr>
      <vt:lpstr>Slide 7</vt:lpstr>
      <vt:lpstr>Slide 8</vt:lpstr>
      <vt:lpstr>Slide 9</vt:lpstr>
      <vt:lpstr>Slide 10</vt:lpstr>
      <vt:lpstr>Slide 11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2010-11-09T14:07:21Z</dcterms:created>
  <dcterms:modified xsi:type="dcterms:W3CDTF">2010-11-09T14:33:18Z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TC103910289990</vt:lpwstr>
  </property>
</Properties>
</file>